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11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6B9C2-761F-419A-80F7-185DC6EE1EC6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19F3A-1DAF-402E-808E-3023442504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87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519F3A-1DAF-402E-808E-3023442504E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373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7B8E64-9D14-FBC0-EF8D-3908DDCA7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015A66-D3DD-FAC4-7E99-CE17B15E6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5EA0CA-C894-5652-F174-E0033289A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570E1-6C79-0D4F-0F8B-F25263E11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173C4D-E874-5765-235F-7781DCA0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420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8F39B-AA4C-7F09-23BA-FF13F3341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30CFA9-07FF-D71E-29E1-F86E55568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7B54EE-B85B-5F4E-A683-B74C4EA43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864662-3C80-D908-8070-80137921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EADF39-A1AF-FBE6-F6BA-81514F76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59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E980827-B603-931A-E193-4784942E26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3D5BEB3-39AF-C762-85F6-70D1E7041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2D49DA-9E03-97D9-0DA6-495BEFE7B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F7D02E-89B4-D72D-15CC-DB3F7F051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1BB9AA-0438-62C1-2ED1-7C65A0AC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93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B5C98E-7FCE-FDD5-871C-5A52CD63C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049B2F-4E4C-525B-5307-4F5C44BB5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B85406-19CD-822A-AC6A-E3829838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F80780-4629-4C56-C457-17B135FAB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C4E604-7CC1-976B-1D42-E774124DD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23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24BCE5-1F85-646C-206A-0B3104DFA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C935A4E-3DA7-0710-350C-B67B66C04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5E247F-209A-4DDB-978A-08DE67246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F71DDB-25A8-9999-BBAA-5E2442645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FE594-C697-A192-1D50-ADE26F7B5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81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8D414E-EEBA-24FC-2365-D4A11A35E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3699B6-F1F8-2D61-A42F-3B8265CC9A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12682D-4513-85EE-9B74-47E9065F2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529F3C-FA8B-3219-7B2C-14330B3D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5EB744-6A4F-D938-E220-F2E42459E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FF1D88D-C21F-71BE-2BB5-91859992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78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1A91BD-A786-B616-F3D7-4C6FAD402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469DC4-EF99-7B9A-B7B5-21837B63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5F570C2-F8B8-43F0-53C6-DA42A41C4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4ED4B7B-91CC-AC5E-7FA9-ECE76BFC2C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5857E88-4CC5-8C5E-A5A4-292A0E8146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2299B9-DDDF-91BA-8194-73C9D626C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2C8C8D3-A74F-D868-FFC5-5D02B9B81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2AEB1EA-B272-76FF-19E4-C97AAFCED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62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2E83F7-77C5-79EE-5F62-459BBDCDE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81DC89-B490-0D78-7882-DF299BB45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B35C36-360A-9C8B-EF39-2A18905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38DA923-0959-2BF1-DD68-C753FC4E9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68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1409486-3753-1AEA-036B-5F18F02C2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C6839A4-173E-2411-7A91-B90D22967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096B64-DD3B-83EF-85C0-862DC6881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87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084004-6805-E1A4-FD50-59E639292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CD7D8F-E8CC-0547-E208-43FF40346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03E99D-8F64-4B54-A3EC-2CA3D84B9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DB0931-037A-9E7F-0267-D02EF564B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123073-CD4B-B254-C0AB-F663C6F0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B3B830-C887-D7FE-3B06-041955A1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67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085D57-FE4A-70E9-8302-B0873407D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3DCB85A-9DA4-65B3-3D5F-AAFBDBC6A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A8FBBE-930E-AD07-1D2F-D36705576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811C60-6C36-B24A-D334-1E7EB2538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DBEF79-FCE2-2763-7E36-5C2DD12B1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5E19EE-A7F7-223C-4769-D9BC47E0F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962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764A8C3-63FF-50E4-66B4-67D839C9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D14868-331D-6DB7-77D8-2F30D3AC8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11081D-9010-0534-5EB5-3E6AC38E4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287D7-5D01-4045-B5F0-D450BDDAC9A4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282711-2733-B334-4E5E-7A16407D7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2A63B5-A17F-5D2A-6BC2-A90A3CFE2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BB8ED-8FDD-45DE-947A-587279E7B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276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91FDE535-4E16-BF0A-585B-9CD013746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5143" y="185890"/>
            <a:ext cx="8424863" cy="1089529"/>
          </a:xfrm>
        </p:spPr>
        <p:txBody>
          <a:bodyPr>
            <a:spAutoFit/>
          </a:bodyPr>
          <a:lstStyle/>
          <a:p>
            <a:pPr eaLnBrk="1" hangingPunct="1"/>
            <a:r>
              <a:rPr lang="zh-TW" altLang="en-US" sz="7200" b="1" spc="-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ＣＯＩ</a:t>
            </a:r>
            <a:r>
              <a:rPr lang="zh-TW" altLang="en-US" sz="7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lang="ja-JP" altLang="en-US" sz="4000" b="1" spc="-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EFC8C565-BA42-164F-0188-B3CE58859A4E}"/>
              </a:ext>
            </a:extLst>
          </p:cNvPr>
          <p:cNvSpPr txBox="1">
            <a:spLocks/>
          </p:cNvSpPr>
          <p:nvPr/>
        </p:nvSpPr>
        <p:spPr>
          <a:xfrm>
            <a:off x="568960" y="1351810"/>
            <a:ext cx="11064240" cy="591180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発表者名：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東京 一郎、京都 次郎、大阪 三郎、◎福岡 史郎（◎代表者）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83A82B77-E161-F176-F2E6-550D5995D981}"/>
              </a:ext>
            </a:extLst>
          </p:cNvPr>
          <p:cNvSpPr txBox="1">
            <a:spLocks/>
          </p:cNvSpPr>
          <p:nvPr/>
        </p:nvSpPr>
        <p:spPr>
          <a:xfrm>
            <a:off x="460029" y="3223545"/>
            <a:ext cx="11295090" cy="2314158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4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演題発表に関連し、発表者らに開示すべき</a:t>
            </a:r>
          </a:p>
          <a:p>
            <a:pPr>
              <a:lnSpc>
                <a:spcPct val="150000"/>
              </a:lnSpc>
            </a:pPr>
            <a:r>
              <a:rPr lang="en-US" altLang="ja-JP" sz="4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COI</a:t>
            </a:r>
            <a:r>
              <a:rPr lang="ja-JP" altLang="en-US" sz="4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関係にある企業等はありません。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4A8CB59-5333-209F-2621-A3B0AA2989C3}"/>
              </a:ext>
            </a:extLst>
          </p:cNvPr>
          <p:cNvCxnSpPr/>
          <p:nvPr/>
        </p:nvCxnSpPr>
        <p:spPr>
          <a:xfrm>
            <a:off x="0" y="2039255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42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91FDE535-4E16-BF0A-585B-9CD013746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5143" y="185890"/>
            <a:ext cx="8424863" cy="1089529"/>
          </a:xfrm>
        </p:spPr>
        <p:txBody>
          <a:bodyPr>
            <a:spAutoFit/>
          </a:bodyPr>
          <a:lstStyle/>
          <a:p>
            <a:pPr eaLnBrk="1" hangingPunct="1"/>
            <a:r>
              <a:rPr lang="zh-TW" altLang="en-US" sz="7200" b="1" spc="-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ＣＯＩ</a:t>
            </a:r>
            <a:r>
              <a:rPr lang="zh-TW" altLang="en-US" sz="7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lang="ja-JP" altLang="en-US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EFC8C565-BA42-164F-0188-B3CE58859A4E}"/>
              </a:ext>
            </a:extLst>
          </p:cNvPr>
          <p:cNvSpPr txBox="1">
            <a:spLocks/>
          </p:cNvSpPr>
          <p:nvPr/>
        </p:nvSpPr>
        <p:spPr>
          <a:xfrm>
            <a:off x="568960" y="1351810"/>
            <a:ext cx="11064240" cy="591180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発表者名：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東京 一郎、京都 次郎、大阪 三郎、◎福岡 史郎（◎代表者）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83A82B77-E161-F176-F2E6-550D5995D981}"/>
              </a:ext>
            </a:extLst>
          </p:cNvPr>
          <p:cNvSpPr txBox="1">
            <a:spLocks/>
          </p:cNvSpPr>
          <p:nvPr/>
        </p:nvSpPr>
        <p:spPr>
          <a:xfrm>
            <a:off x="162046" y="2050830"/>
            <a:ext cx="11933499" cy="480353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3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演題発表内容に関連し、筆頭および共同発表者が開示すべきＣＯＩ関係にある企業などとして、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4A8CB59-5333-209F-2621-A3B0AA2989C3}"/>
              </a:ext>
            </a:extLst>
          </p:cNvPr>
          <p:cNvCxnSpPr/>
          <p:nvPr/>
        </p:nvCxnSpPr>
        <p:spPr>
          <a:xfrm>
            <a:off x="0" y="2039255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E3290325-C636-3918-1DD7-1914ADFD1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935" y="2615779"/>
            <a:ext cx="3354860" cy="3486595"/>
          </a:xfrm>
        </p:spPr>
        <p:txBody>
          <a:bodyPr lIns="0" tIns="0" rIns="0" bIns="0">
            <a:noAutofit/>
          </a:bodyPr>
          <a:lstStyle/>
          <a:p>
            <a:pPr algn="l" eaLnBrk="1" hangingPunct="1">
              <a:lnSpc>
                <a:spcPct val="120000"/>
              </a:lnSpc>
              <a:spcBef>
                <a:spcPts val="0"/>
              </a:spcBef>
            </a:pPr>
            <a:r>
              <a:rPr lang="ja-JP" altLang="en-US" sz="2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①顧問：</a:t>
            </a:r>
            <a:endParaRPr lang="en-US" altLang="ja-JP" sz="21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</a:pPr>
            <a:r>
              <a:rPr lang="ja-JP" altLang="en-US" sz="2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②株保有・利益：</a:t>
            </a:r>
            <a:endParaRPr lang="en-US" altLang="ja-JP" sz="21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</a:pPr>
            <a:r>
              <a:rPr lang="ja-JP" altLang="en-US" sz="2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③特許使用料：</a:t>
            </a: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</a:pPr>
            <a:r>
              <a:rPr lang="ja-JP" altLang="en-US" sz="2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④講演料：</a:t>
            </a: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</a:pPr>
            <a:r>
              <a:rPr lang="ja-JP" altLang="en-US" sz="2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⑤原稿料：</a:t>
            </a: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</a:pPr>
            <a:r>
              <a:rPr lang="ja-JP" altLang="en-US" sz="2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⑥受託研究・共同研究費：</a:t>
            </a:r>
            <a:endParaRPr lang="en-US" altLang="ja-JP" sz="21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</a:pPr>
            <a:r>
              <a:rPr lang="ja-JP" altLang="en-US" sz="2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⑦奨学寄付金：</a:t>
            </a: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</a:pPr>
            <a:r>
              <a:rPr lang="ja-JP" altLang="en-US" sz="2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⑧寄附講座所属：</a:t>
            </a:r>
          </a:p>
          <a:p>
            <a:pPr algn="l" eaLnBrk="1" hangingPunct="1">
              <a:lnSpc>
                <a:spcPct val="120000"/>
              </a:lnSpc>
              <a:spcBef>
                <a:spcPts val="0"/>
              </a:spcBef>
            </a:pPr>
            <a:r>
              <a:rPr lang="ja-JP" altLang="en-US" sz="21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⑨贈答品などの報酬：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76F6F5AB-4F95-C632-9A52-358D05BDECB3}"/>
              </a:ext>
            </a:extLst>
          </p:cNvPr>
          <p:cNvSpPr txBox="1">
            <a:spLocks/>
          </p:cNvSpPr>
          <p:nvPr/>
        </p:nvSpPr>
        <p:spPr>
          <a:xfrm>
            <a:off x="4032232" y="2970032"/>
            <a:ext cx="7560328" cy="2592000"/>
          </a:xfrm>
          <a:prstGeom prst="rect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252000" tIns="108000" rIns="252000" bIns="1080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（開示例）</a:t>
            </a:r>
            <a:endParaRPr lang="en-US" altLang="ja-JP" sz="3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発表者全員、過去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年間を一括して</a:t>
            </a:r>
            <a:endParaRPr lang="en-US" altLang="ja-JP" sz="3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講演料： Ａ製薬、Ｂ製薬</a:t>
            </a:r>
            <a:endParaRPr lang="en-US" altLang="ja-JP" sz="3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原稿料： Ｃ製薬</a:t>
            </a:r>
            <a:endParaRPr lang="en-US" altLang="ja-JP" sz="3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奨学寄附金：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Ｂ製薬、Ｄ製薬</a:t>
            </a:r>
            <a:endParaRPr lang="en-US" altLang="ja-JP" sz="3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91967BDB-0319-70A4-F829-C86CAAFED376}"/>
              </a:ext>
            </a:extLst>
          </p:cNvPr>
          <p:cNvCxnSpPr>
            <a:cxnSpLocks/>
          </p:cNvCxnSpPr>
          <p:nvPr/>
        </p:nvCxnSpPr>
        <p:spPr>
          <a:xfrm flipV="1">
            <a:off x="4032232" y="5608332"/>
            <a:ext cx="1018571" cy="815618"/>
          </a:xfrm>
          <a:prstGeom prst="straightConnector1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サブタイトル 2">
            <a:extLst>
              <a:ext uri="{FF2B5EF4-FFF2-40B4-BE49-F238E27FC236}">
                <a16:creationId xmlns:a16="http://schemas.microsoft.com/office/drawing/2014/main" id="{4BC81318-C8E6-88A1-45C5-081E56770D10}"/>
              </a:ext>
            </a:extLst>
          </p:cNvPr>
          <p:cNvSpPr txBox="1">
            <a:spLocks/>
          </p:cNvSpPr>
          <p:nvPr/>
        </p:nvSpPr>
        <p:spPr>
          <a:xfrm>
            <a:off x="1289935" y="6217898"/>
            <a:ext cx="5940000" cy="432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0" tIns="108000" rIns="0" bIns="1080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ja-JP" altLang="en-US" sz="2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↑開示すべき内容が過去３年間にある項目のみ記載</a:t>
            </a:r>
            <a:endParaRPr lang="en-US" altLang="ja-JP" sz="2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9198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ワイド画面</PresentationFormat>
  <Paragraphs>23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ＭＳ ゴシック</vt:lpstr>
      <vt:lpstr>游ゴシック</vt:lpstr>
      <vt:lpstr>游ゴシック Light</vt:lpstr>
      <vt:lpstr>Arial</vt:lpstr>
      <vt:lpstr>Office テーマ</vt:lpstr>
      <vt:lpstr>ＣＯＩ開示</vt:lpstr>
      <vt:lpstr>ＣＯＩ開示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2025-05-27T06:09:24Z</dcterms:created>
  <dcterms:modified xsi:type="dcterms:W3CDTF">2025-05-27T06:09:30Z</dcterms:modified>
</cp:coreProperties>
</file>